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68155" autoAdjust="0"/>
  </p:normalViewPr>
  <p:slideViewPr>
    <p:cSldViewPr snapToGrid="0">
      <p:cViewPr varScale="1">
        <p:scale>
          <a:sx n="77" d="100"/>
          <a:sy n="77" d="100"/>
        </p:scale>
        <p:origin x="25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7877-6FDC-4509-8984-A36D926C6861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239B2-E58F-48F9-A5A6-4935C3C750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97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Stagepresentatie die eigenlijk het jaar samenvat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7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82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F290E-6C35-45CE-AC2D-B3B03ECD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6E20939-1C8A-45FE-AE33-F5D18B31B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325A2F-4473-4367-95B0-00E3CD53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B81B15-4B33-4B5E-A36C-7F320104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814093-41A8-46DD-B877-DBB1E57C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4831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36C75-4440-4C9F-BCD3-DDD6C6DD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210597-1312-46DC-8CA2-13F219046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C41493-59F7-4922-A2E6-42D033E8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C836C1-1F87-4C82-967C-4F77B81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04ED28-59E1-465D-BA57-8DB06E9E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30763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388175E-803B-42BA-BB2E-B7A398867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664A28-4C47-45AB-A3EF-E70AADEBA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D29A50A-5BB0-418F-AA3B-2165064B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0CC5F8-B48B-4DCE-8466-C2CAB2FF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939AAE-C534-4530-BB9C-E340E3FA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986903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1893F-9B24-4EFD-B5AF-F7ADE895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D5752-E9D8-44F0-8067-6C5EAB604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239170-A322-4C30-9953-65BF20D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9D09A1-1E53-4ABC-A8F1-F99557A8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5D6268-CC0E-4866-B14F-F709AE4C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5715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0E1C4-4E8E-4862-A37C-B8B5FE13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C65672-8560-4FCB-BAB0-32754F940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1D4AF3-6004-4CA7-89DD-E18E33C3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F9EBA3-6DE0-4621-AC71-3C1A04CA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FD52E8-9039-469B-8F81-6765CD49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3729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178A4-E898-4898-B91C-8D060C0F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3A37D4-277E-49F8-BC2F-A40528A2C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53A577-1CD6-43D7-AD6F-7D90CCBFB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9B5443-1E07-49D4-907E-77ED4A2F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3AECC5-8DA1-41F1-8F93-8281C7AA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041109B-AB85-4720-B0E4-64449D6F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16639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37F51-0592-44F7-B838-059C47E0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19837-1392-4318-BC60-AE8C9F0E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E2C5942-9954-443A-8177-1F0E9D2B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EA2905-E61A-4382-91E8-5302C7F81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E396BB-E98C-4BCA-8071-E48E0072B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0C1EBA6-E20F-46E2-9025-DC8C8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22AFCF4-C4F4-4421-8BCD-3298C238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F2BA1B4-3196-436F-8DA1-89EF6902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5760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50F7-8D9F-49AD-82F9-443145A8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9B7DCA7-B080-4E1C-B646-AEA455FF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8FD285-E1CE-49C8-B441-FE47164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A945AB-BF64-4C08-8732-29B1A2DD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92899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634954D-CA5A-4ACF-80C3-6F365F7E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738C8-DB50-4FE3-903F-CB7482C3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3B354-F525-4160-88A0-67A30E59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6547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D8F62-D97C-4B8C-AB2B-B647485F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DDA74F-BF3D-44A9-BC89-D28EA14CA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F3A4C0-3500-47B3-B52D-F0912555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F4DBAAB-4C7E-430A-9CBE-1FB4BA7C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2F1AE2-B5A2-4427-B4BE-FAD08883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0410D9-4820-421D-90E8-BC26B508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2800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2FCF4-4E1E-4E84-9175-A039E635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D3DA15A-9405-4D5D-9284-ACC267D45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C0C7E7-0652-4C51-BEBA-000BEE882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9E219F-B7E6-4BA7-B23A-796816BD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6F899F-6696-4D1A-8546-7E224E59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E38AF2-7EE9-4890-B872-DBF4DD1E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921760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58E84CA-7161-4A59-A0A5-4A7A5143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3928B2-558A-45FA-8BB7-C83E2482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05ACFE-1B96-4D5D-80E4-B8A393411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F33A2A-540F-48C8-B199-9C97D6E00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F513E8-9AA5-4A28-BA68-7C9242B06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91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CB57B4-B7B6-4AA9-89DC-16EEFE631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Living Lab Bot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BDFDF3-FA35-48C2-92CB-71B53239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April 2020 – Juni 01-06-2021</a:t>
            </a:r>
          </a:p>
          <a:p>
            <a:endParaRPr lang="nl-NL" dirty="0">
              <a:solidFill>
                <a:srgbClr val="FFFFFF"/>
              </a:solidFill>
            </a:endParaRPr>
          </a:p>
          <a:p>
            <a:endParaRPr lang="nl-NL" dirty="0">
              <a:solidFill>
                <a:srgbClr val="FFFFFF"/>
              </a:solidFill>
            </a:endParaRPr>
          </a:p>
          <a:p>
            <a:r>
              <a:rPr lang="nl-NL" dirty="0">
                <a:solidFill>
                  <a:srgbClr val="FFFFFF"/>
                </a:solidFill>
              </a:rPr>
              <a:t>Timo Hogeveen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77ADDF-815C-4CC0-A0E5-AAA7C628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41756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B2BD2-AE41-4F1B-A497-660A93F3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toekomst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409980-2F2D-42D3-957D-0A3E29BB3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Tablets</a:t>
            </a:r>
          </a:p>
          <a:p>
            <a:r>
              <a:rPr lang="nl-NL" dirty="0"/>
              <a:t>Opdrachten</a:t>
            </a:r>
          </a:p>
          <a:p>
            <a:r>
              <a:rPr lang="nl-NL" dirty="0"/>
              <a:t>Resultaten</a:t>
            </a:r>
          </a:p>
          <a:p>
            <a:r>
              <a:rPr lang="nl-NL" dirty="0"/>
              <a:t>Beheren</a:t>
            </a:r>
          </a:p>
          <a:p>
            <a:endParaRPr lang="nl-NL" dirty="0"/>
          </a:p>
          <a:p>
            <a:r>
              <a:rPr lang="nl-NL" dirty="0"/>
              <a:t>Documentatie</a:t>
            </a:r>
          </a:p>
        </p:txBody>
      </p:sp>
    </p:spTree>
    <p:extLst>
      <p:ext uri="{BB962C8B-B14F-4D97-AF65-F5344CB8AC3E}">
        <p14:creationId xmlns:p14="http://schemas.microsoft.com/office/powerpoint/2010/main" val="1623233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21996-A68B-48E4-A5E9-40B319BD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Details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AFAC72-2CE6-4296-9635-1229EBCF8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Bijgeleverde documenten:</a:t>
            </a:r>
          </a:p>
          <a:p>
            <a:endParaRPr lang="nl-NL" dirty="0"/>
          </a:p>
          <a:p>
            <a:r>
              <a:rPr lang="nl-NL" dirty="0"/>
              <a:t>Analyse</a:t>
            </a:r>
          </a:p>
          <a:p>
            <a:r>
              <a:rPr lang="nl-NL" dirty="0"/>
              <a:t>PID met: Testplan, Testresultaten + acceptatietest en evaluatie.</a:t>
            </a:r>
          </a:p>
          <a:p>
            <a:r>
              <a:rPr lang="nl-NL" dirty="0"/>
              <a:t>Exporteerde antwoordentabel </a:t>
            </a:r>
            <a:r>
              <a:rPr lang="nl-NL" dirty="0" err="1"/>
              <a:t>gebruikertest</a:t>
            </a:r>
            <a:r>
              <a:rPr lang="nl-NL" dirty="0"/>
              <a:t>.</a:t>
            </a:r>
          </a:p>
          <a:p>
            <a:r>
              <a:rPr lang="nl-NL" dirty="0"/>
              <a:t>Deze PowerPoint.</a:t>
            </a:r>
          </a:p>
          <a:p>
            <a:r>
              <a:rPr lang="nl-NL" dirty="0"/>
              <a:t>Persoonlijke reflectie</a:t>
            </a:r>
          </a:p>
        </p:txBody>
      </p:sp>
    </p:spTree>
    <p:extLst>
      <p:ext uri="{BB962C8B-B14F-4D97-AF65-F5344CB8AC3E}">
        <p14:creationId xmlns:p14="http://schemas.microsoft.com/office/powerpoint/2010/main" val="26561852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8AF11-F6C9-4923-B0A0-7041027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455D7D-92E8-461A-AC62-BA70EDA1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Make IT Move_</a:t>
            </a:r>
          </a:p>
          <a:p>
            <a:endParaRPr lang="nl-NL" dirty="0"/>
          </a:p>
          <a:p>
            <a:r>
              <a:rPr lang="nl-NL" dirty="0"/>
              <a:t>Simulator</a:t>
            </a:r>
          </a:p>
          <a:p>
            <a:endParaRPr lang="nl-NL" dirty="0"/>
          </a:p>
          <a:p>
            <a:r>
              <a:rPr lang="nl-NL" dirty="0"/>
              <a:t>Eigen lesmateriaal opdrachtgever</a:t>
            </a:r>
          </a:p>
        </p:txBody>
      </p:sp>
    </p:spTree>
    <p:extLst>
      <p:ext uri="{BB962C8B-B14F-4D97-AF65-F5344CB8AC3E}">
        <p14:creationId xmlns:p14="http://schemas.microsoft.com/office/powerpoint/2010/main" val="1265354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C83DF-B527-4E3B-AE48-7A489E56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Bee</a:t>
            </a:r>
            <a:r>
              <a:rPr lang="nl-NL" dirty="0"/>
              <a:t>-Bot?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D7C1CD-1443-4067-9CC3-7696627A4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Ontworpen voor…</a:t>
            </a:r>
          </a:p>
          <a:p>
            <a:endParaRPr lang="nl-NL" dirty="0"/>
          </a:p>
          <a:p>
            <a:r>
              <a:rPr lang="nl-NL" dirty="0"/>
              <a:t>Bediening</a:t>
            </a:r>
          </a:p>
          <a:p>
            <a:endParaRPr lang="nl-NL" dirty="0"/>
          </a:p>
          <a:p>
            <a:r>
              <a:rPr lang="nl-NL" dirty="0"/>
              <a:t>Met als doel?</a:t>
            </a:r>
          </a:p>
          <a:p>
            <a:endParaRPr lang="nl-NL" dirty="0"/>
          </a:p>
          <a:p>
            <a:r>
              <a:rPr lang="nl-NL" dirty="0"/>
              <a:t>Hoe zet je hem in?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7DD27AD-7D2F-4FAA-B526-87EB0E21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70" y="1825625"/>
            <a:ext cx="4364330" cy="43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2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5121-73D3-444F-9DD0-F8ADC8D6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Eigen 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DC119C-D2DE-4088-A823-9E2A51F1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Matten</a:t>
            </a:r>
          </a:p>
          <a:p>
            <a:endParaRPr lang="nl-NL" dirty="0"/>
          </a:p>
          <a:p>
            <a:r>
              <a:rPr lang="nl-NL" dirty="0"/>
              <a:t>Door studenten zelf!</a:t>
            </a:r>
          </a:p>
          <a:p>
            <a:endParaRPr lang="nl-NL" dirty="0"/>
          </a:p>
          <a:p>
            <a:r>
              <a:rPr lang="nl-NL" dirty="0"/>
              <a:t>Voorbeelden: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1C2DC5B-C5DF-4366-B67B-64DE64A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75" y="662314"/>
            <a:ext cx="5533372" cy="5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05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C7501C-3EC3-4293-A78D-A32DB80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D3C6C98-3C77-4217-9400-FBAB6BCC7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7" y="0"/>
            <a:ext cx="6853165" cy="6858000"/>
          </a:xfrm>
        </p:spPr>
      </p:pic>
    </p:spTree>
    <p:extLst>
      <p:ext uri="{BB962C8B-B14F-4D97-AF65-F5344CB8AC3E}">
        <p14:creationId xmlns:p14="http://schemas.microsoft.com/office/powerpoint/2010/main" val="19848381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F0A76-F4C4-4C67-BA9A-7827CA07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geel, brand, helder&#10;&#10;Automatisch gegenereerde beschrijving">
            <a:extLst>
              <a:ext uri="{FF2B5EF4-FFF2-40B4-BE49-F238E27FC236}">
                <a16:creationId xmlns:a16="http://schemas.microsoft.com/office/drawing/2014/main" id="{5F41116A-84C3-4CF2-A269-1382407FD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7576"/>
            <a:ext cx="11353800" cy="6850424"/>
          </a:xfrm>
        </p:spPr>
      </p:pic>
    </p:spTree>
    <p:extLst>
      <p:ext uri="{BB962C8B-B14F-4D97-AF65-F5344CB8AC3E}">
        <p14:creationId xmlns:p14="http://schemas.microsoft.com/office/powerpoint/2010/main" val="2882821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43E22-88F0-4797-A512-05138781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ABDD554-2FCD-4613-86F8-7EF8D498D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17" y="-28530"/>
            <a:ext cx="8640565" cy="6886530"/>
          </a:xfrm>
        </p:spPr>
      </p:pic>
    </p:spTree>
    <p:extLst>
      <p:ext uri="{BB962C8B-B14F-4D97-AF65-F5344CB8AC3E}">
        <p14:creationId xmlns:p14="http://schemas.microsoft.com/office/powerpoint/2010/main" val="4433802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C5AB0-B539-47B9-80BC-A194D5B7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dan nu het product: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61C9BC-22CF-42FF-B873-D52081525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143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D4F5C-44A1-43CC-8DC9-DC5862FE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54E30A-A448-4AD8-94BD-F3BF9FEF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Keek er tegenop</a:t>
            </a:r>
          </a:p>
          <a:p>
            <a:r>
              <a:rPr lang="nl-NL" dirty="0"/>
              <a:t>Duidelijke opdracht</a:t>
            </a:r>
          </a:p>
          <a:p>
            <a:r>
              <a:rPr lang="nl-NL" dirty="0"/>
              <a:t>Planning</a:t>
            </a:r>
          </a:p>
          <a:p>
            <a:r>
              <a:rPr lang="nl-NL" dirty="0"/>
              <a:t>Vastlopen programmatuur</a:t>
            </a:r>
          </a:p>
          <a:p>
            <a:r>
              <a:rPr lang="nl-NL" dirty="0"/>
              <a:t>Testen</a:t>
            </a:r>
          </a:p>
          <a:p>
            <a:endParaRPr lang="nl-NL" dirty="0"/>
          </a:p>
          <a:p>
            <a:r>
              <a:rPr lang="nl-NL" dirty="0"/>
              <a:t>Wat vind ik ervan?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43874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110</Words>
  <Application>Microsoft Office PowerPoint</Application>
  <PresentationFormat>Breedbeeld</PresentationFormat>
  <Paragraphs>52</Paragraphs>
  <Slides>11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Living Lab Bot</vt:lpstr>
      <vt:lpstr>De opdracht</vt:lpstr>
      <vt:lpstr>Wat is een Bee-Bot?</vt:lpstr>
      <vt:lpstr>Eigen materiaal</vt:lpstr>
      <vt:lpstr>PowerPoint-presentatie</vt:lpstr>
      <vt:lpstr>PowerPoint-presentatie</vt:lpstr>
      <vt:lpstr>PowerPoint-presentatie</vt:lpstr>
      <vt:lpstr>En dan nu het product:</vt:lpstr>
      <vt:lpstr>Evaluatie</vt:lpstr>
      <vt:lpstr>De toekomst</vt:lpstr>
      <vt:lpstr>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Stagepresentatie Living Lab</dc:title>
  <dc:creator>Timo Hogeveen</dc:creator>
  <cp:lastModifiedBy>Timo</cp:lastModifiedBy>
  <cp:revision>56</cp:revision>
  <dcterms:created xsi:type="dcterms:W3CDTF">2019-06-11T13:14:00Z</dcterms:created>
  <dcterms:modified xsi:type="dcterms:W3CDTF">2021-05-31T13:17:26Z</dcterms:modified>
</cp:coreProperties>
</file>